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Lexend" charset="1" panose="00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6.fntdata"/><Relationship Id="rId8" Type="http://schemas.openxmlformats.org/officeDocument/2006/relationships/slide" Target="slides/slide3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5" Type="http://schemas.openxmlformats.org/officeDocument/2006/relationships/tableStyles" Target="tableStyles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A1C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55570" y="2087691"/>
            <a:ext cx="8332430" cy="8199309"/>
          </a:xfrm>
          <a:custGeom>
            <a:avLst/>
            <a:gdLst/>
            <a:ahLst/>
            <a:cxnLst/>
            <a:rect r="r" b="b" t="t" l="l"/>
            <a:pathLst>
              <a:path h="8199309" w="8332430">
                <a:moveTo>
                  <a:pt x="0" y="0"/>
                </a:moveTo>
                <a:lnTo>
                  <a:pt x="8332430" y="0"/>
                </a:lnTo>
                <a:lnTo>
                  <a:pt x="8332430" y="8199309"/>
                </a:lnTo>
                <a:lnTo>
                  <a:pt x="0" y="8199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327" t="-44710" r="0" b="-2357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0808" y="8398348"/>
            <a:ext cx="7943145" cy="1593898"/>
          </a:xfrm>
          <a:custGeom>
            <a:avLst/>
            <a:gdLst/>
            <a:ahLst/>
            <a:cxnLst/>
            <a:rect r="r" b="b" t="t" l="l"/>
            <a:pathLst>
              <a:path h="1593898" w="7943145">
                <a:moveTo>
                  <a:pt x="0" y="0"/>
                </a:moveTo>
                <a:lnTo>
                  <a:pt x="7943145" y="0"/>
                </a:lnTo>
                <a:lnTo>
                  <a:pt x="7943145" y="1593898"/>
                </a:lnTo>
                <a:lnTo>
                  <a:pt x="0" y="15938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17444" y="1832509"/>
            <a:ext cx="8126556" cy="4572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52"/>
              </a:lnSpc>
            </a:pPr>
            <a:r>
              <a:rPr lang="en-US" sz="11507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Get Set Up for Safety</a:t>
            </a:r>
          </a:p>
          <a:p>
            <a:pPr algn="l" marL="0" indent="0" lvl="0">
              <a:lnSpc>
                <a:spcPts val="11852"/>
              </a:lnSpc>
            </a:pPr>
            <a:r>
              <a:rPr lang="en-US" sz="11507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Quiz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432679" y="-395470"/>
            <a:ext cx="12164374" cy="1107794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237371" y="1725998"/>
            <a:ext cx="3086100" cy="857250"/>
            <a:chOff x="0" y="0"/>
            <a:chExt cx="812800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225778"/>
            </a:xfrm>
            <a:custGeom>
              <a:avLst/>
              <a:gdLst/>
              <a:ahLst/>
              <a:cxnLst/>
              <a:rect r="r" b="b" t="t" l="l"/>
              <a:pathLst>
                <a:path h="22577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815892" y="5370984"/>
            <a:ext cx="1507579" cy="857250"/>
            <a:chOff x="0" y="0"/>
            <a:chExt cx="397058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815892" y="4513734"/>
            <a:ext cx="1507579" cy="857250"/>
            <a:chOff x="0" y="0"/>
            <a:chExt cx="397058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982289" y="7085484"/>
            <a:ext cx="833603" cy="857250"/>
            <a:chOff x="0" y="0"/>
            <a:chExt cx="219550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430096" y="-422342"/>
            <a:ext cx="12133382" cy="11131683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113215" y="5510052"/>
            <a:ext cx="2341182" cy="857250"/>
            <a:chOff x="0" y="0"/>
            <a:chExt cx="616608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6608" cy="225778"/>
            </a:xfrm>
            <a:custGeom>
              <a:avLst/>
              <a:gdLst/>
              <a:ahLst/>
              <a:cxnLst/>
              <a:rect r="r" b="b" t="t" l="l"/>
              <a:pathLst>
                <a:path h="225778" w="616608">
                  <a:moveTo>
                    <a:pt x="0" y="0"/>
                  </a:moveTo>
                  <a:lnTo>
                    <a:pt x="616608" y="0"/>
                  </a:lnTo>
                  <a:lnTo>
                    <a:pt x="61660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61660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113215" y="2648609"/>
            <a:ext cx="833603" cy="857250"/>
            <a:chOff x="0" y="0"/>
            <a:chExt cx="219550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946818" y="1791359"/>
            <a:ext cx="1507579" cy="857250"/>
            <a:chOff x="0" y="0"/>
            <a:chExt cx="397058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454397" y="7224552"/>
            <a:ext cx="833603" cy="857250"/>
            <a:chOff x="0" y="0"/>
            <a:chExt cx="219550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409390" y="-361011"/>
            <a:ext cx="11179933" cy="10947427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368297" y="5805657"/>
            <a:ext cx="3086100" cy="857250"/>
            <a:chOff x="0" y="0"/>
            <a:chExt cx="812800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225778"/>
            </a:xfrm>
            <a:custGeom>
              <a:avLst/>
              <a:gdLst/>
              <a:ahLst/>
              <a:cxnLst/>
              <a:rect r="r" b="b" t="t" l="l"/>
              <a:pathLst>
                <a:path h="22577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780421" y="6662907"/>
            <a:ext cx="1507579" cy="857250"/>
            <a:chOff x="0" y="0"/>
            <a:chExt cx="397058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454397" y="4091157"/>
            <a:ext cx="833603" cy="857250"/>
            <a:chOff x="0" y="0"/>
            <a:chExt cx="219550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13440" y="-296077"/>
            <a:ext cx="10786497" cy="10879153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113215" y="4575944"/>
            <a:ext cx="2341182" cy="857250"/>
            <a:chOff x="0" y="0"/>
            <a:chExt cx="616608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6608" cy="225778"/>
            </a:xfrm>
            <a:custGeom>
              <a:avLst/>
              <a:gdLst/>
              <a:ahLst/>
              <a:cxnLst/>
              <a:rect r="r" b="b" t="t" l="l"/>
              <a:pathLst>
                <a:path h="225778" w="616608">
                  <a:moveTo>
                    <a:pt x="0" y="0"/>
                  </a:moveTo>
                  <a:lnTo>
                    <a:pt x="616608" y="0"/>
                  </a:lnTo>
                  <a:lnTo>
                    <a:pt x="61660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61660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113215" y="3718694"/>
            <a:ext cx="833603" cy="857250"/>
            <a:chOff x="0" y="0"/>
            <a:chExt cx="219550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605636" y="1028700"/>
            <a:ext cx="1507579" cy="857250"/>
            <a:chOff x="0" y="0"/>
            <a:chExt cx="397058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454397" y="6290444"/>
            <a:ext cx="833603" cy="857250"/>
            <a:chOff x="0" y="0"/>
            <a:chExt cx="219550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60383" y="-290256"/>
            <a:ext cx="10672990" cy="10867512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946818" y="5370984"/>
            <a:ext cx="833603" cy="857250"/>
            <a:chOff x="0" y="0"/>
            <a:chExt cx="219550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860718" y="3118483"/>
            <a:ext cx="3086100" cy="857250"/>
            <a:chOff x="0" y="0"/>
            <a:chExt cx="812800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225778"/>
            </a:xfrm>
            <a:custGeom>
              <a:avLst/>
              <a:gdLst/>
              <a:ahLst/>
              <a:cxnLst/>
              <a:rect r="r" b="b" t="t" l="l"/>
              <a:pathLst>
                <a:path h="22577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780421" y="6201765"/>
            <a:ext cx="1507579" cy="857250"/>
            <a:chOff x="0" y="0"/>
            <a:chExt cx="397058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780421" y="4487265"/>
            <a:ext cx="1507579" cy="857250"/>
            <a:chOff x="0" y="0"/>
            <a:chExt cx="397058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426017" y="-462542"/>
            <a:ext cx="12084433" cy="11065356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946818" y="1791359"/>
            <a:ext cx="833603" cy="857250"/>
            <a:chOff x="0" y="0"/>
            <a:chExt cx="219550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7454397" y="7224552"/>
            <a:ext cx="833603" cy="857250"/>
            <a:chOff x="0" y="0"/>
            <a:chExt cx="219550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772034" y="5220359"/>
            <a:ext cx="2341182" cy="857250"/>
            <a:chOff x="0" y="0"/>
            <a:chExt cx="616608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16608" cy="225778"/>
            </a:xfrm>
            <a:custGeom>
              <a:avLst/>
              <a:gdLst/>
              <a:ahLst/>
              <a:cxnLst/>
              <a:rect r="r" b="b" t="t" l="l"/>
              <a:pathLst>
                <a:path h="225778" w="616608">
                  <a:moveTo>
                    <a:pt x="0" y="0"/>
                  </a:moveTo>
                  <a:lnTo>
                    <a:pt x="616608" y="0"/>
                  </a:lnTo>
                  <a:lnTo>
                    <a:pt x="61660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61660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439239" y="934109"/>
            <a:ext cx="1507579" cy="857250"/>
            <a:chOff x="0" y="0"/>
            <a:chExt cx="397058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438563" y="-403977"/>
            <a:ext cx="12234988" cy="11094955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368297" y="4345373"/>
            <a:ext cx="3086100" cy="857250"/>
            <a:chOff x="0" y="0"/>
            <a:chExt cx="812800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225778"/>
            </a:xfrm>
            <a:custGeom>
              <a:avLst/>
              <a:gdLst/>
              <a:ahLst/>
              <a:cxnLst/>
              <a:rect r="r" b="b" t="t" l="l"/>
              <a:pathLst>
                <a:path h="22577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780421" y="3488123"/>
            <a:ext cx="1507579" cy="857250"/>
            <a:chOff x="0" y="0"/>
            <a:chExt cx="397058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454397" y="868748"/>
            <a:ext cx="833603" cy="857250"/>
            <a:chOff x="0" y="0"/>
            <a:chExt cx="219550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620795" y="6466169"/>
            <a:ext cx="833603" cy="857250"/>
            <a:chOff x="0" y="0"/>
            <a:chExt cx="219550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516007" y="-527497"/>
            <a:ext cx="13164312" cy="11237823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403768" y="2583248"/>
            <a:ext cx="833603" cy="857250"/>
            <a:chOff x="0" y="0"/>
            <a:chExt cx="219550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237371" y="1725998"/>
            <a:ext cx="3086100" cy="857250"/>
            <a:chOff x="0" y="0"/>
            <a:chExt cx="812800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225778"/>
            </a:xfrm>
            <a:custGeom>
              <a:avLst/>
              <a:gdLst/>
              <a:ahLst/>
              <a:cxnLst/>
              <a:rect r="r" b="b" t="t" l="l"/>
              <a:pathLst>
                <a:path h="22577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780421" y="6201765"/>
            <a:ext cx="1507579" cy="857250"/>
            <a:chOff x="0" y="0"/>
            <a:chExt cx="397058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896189" y="4662790"/>
            <a:ext cx="1507579" cy="857250"/>
            <a:chOff x="0" y="0"/>
            <a:chExt cx="397058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368924" y="-235823"/>
            <a:ext cx="12234834" cy="11087707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237371" y="1725998"/>
            <a:ext cx="3086100" cy="857250"/>
            <a:chOff x="0" y="0"/>
            <a:chExt cx="812800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225778"/>
            </a:xfrm>
            <a:custGeom>
              <a:avLst/>
              <a:gdLst/>
              <a:ahLst/>
              <a:cxnLst/>
              <a:rect r="r" b="b" t="t" l="l"/>
              <a:pathLst>
                <a:path h="22577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815892" y="5370984"/>
            <a:ext cx="1507579" cy="857250"/>
            <a:chOff x="0" y="0"/>
            <a:chExt cx="397058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815892" y="4523259"/>
            <a:ext cx="1507579" cy="857250"/>
            <a:chOff x="0" y="0"/>
            <a:chExt cx="397058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982289" y="7085484"/>
            <a:ext cx="833603" cy="857250"/>
            <a:chOff x="0" y="0"/>
            <a:chExt cx="219550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323473" y="-283453"/>
            <a:ext cx="10668565" cy="10853908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113215" y="5510052"/>
            <a:ext cx="2341182" cy="857250"/>
            <a:chOff x="0" y="0"/>
            <a:chExt cx="616608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6608" cy="225778"/>
            </a:xfrm>
            <a:custGeom>
              <a:avLst/>
              <a:gdLst/>
              <a:ahLst/>
              <a:cxnLst/>
              <a:rect r="r" b="b" t="t" l="l"/>
              <a:pathLst>
                <a:path h="225778" w="616608">
                  <a:moveTo>
                    <a:pt x="0" y="0"/>
                  </a:moveTo>
                  <a:lnTo>
                    <a:pt x="616608" y="0"/>
                  </a:lnTo>
                  <a:lnTo>
                    <a:pt x="61660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61660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113215" y="2648609"/>
            <a:ext cx="833603" cy="857250"/>
            <a:chOff x="0" y="0"/>
            <a:chExt cx="219550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946818" y="1791359"/>
            <a:ext cx="1507579" cy="857250"/>
            <a:chOff x="0" y="0"/>
            <a:chExt cx="397058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454397" y="7224552"/>
            <a:ext cx="833603" cy="857250"/>
            <a:chOff x="0" y="0"/>
            <a:chExt cx="219550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368297" y="2630873"/>
            <a:ext cx="3086100" cy="857250"/>
            <a:chOff x="0" y="0"/>
            <a:chExt cx="812800" cy="2257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225778"/>
            </a:xfrm>
            <a:custGeom>
              <a:avLst/>
              <a:gdLst/>
              <a:ahLst/>
              <a:cxnLst/>
              <a:rect r="r" b="b" t="t" l="l"/>
              <a:pathLst>
                <a:path h="22577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80421" y="3488123"/>
            <a:ext cx="1507579" cy="857250"/>
            <a:chOff x="0" y="0"/>
            <a:chExt cx="397058" cy="2257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454397" y="916373"/>
            <a:ext cx="833603" cy="857250"/>
            <a:chOff x="0" y="0"/>
            <a:chExt cx="219550" cy="2257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377211" y="-558851"/>
            <a:ext cx="11418083" cy="114987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324053" y="-286930"/>
            <a:ext cx="9941544" cy="1086086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113215" y="5510052"/>
            <a:ext cx="2341182" cy="857250"/>
            <a:chOff x="0" y="0"/>
            <a:chExt cx="616608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6608" cy="225778"/>
            </a:xfrm>
            <a:custGeom>
              <a:avLst/>
              <a:gdLst/>
              <a:ahLst/>
              <a:cxnLst/>
              <a:rect r="r" b="b" t="t" l="l"/>
              <a:pathLst>
                <a:path h="225778" w="616608">
                  <a:moveTo>
                    <a:pt x="0" y="0"/>
                  </a:moveTo>
                  <a:lnTo>
                    <a:pt x="616608" y="0"/>
                  </a:lnTo>
                  <a:lnTo>
                    <a:pt x="61660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61660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2772034" y="2648609"/>
            <a:ext cx="833603" cy="857250"/>
            <a:chOff x="0" y="0"/>
            <a:chExt cx="219550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605636" y="1791359"/>
            <a:ext cx="1507579" cy="857250"/>
            <a:chOff x="0" y="0"/>
            <a:chExt cx="397058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454397" y="7224552"/>
            <a:ext cx="833603" cy="857250"/>
            <a:chOff x="0" y="0"/>
            <a:chExt cx="219550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113215" y="5510052"/>
            <a:ext cx="2341182" cy="857250"/>
            <a:chOff x="0" y="0"/>
            <a:chExt cx="616608" cy="2257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6608" cy="225778"/>
            </a:xfrm>
            <a:custGeom>
              <a:avLst/>
              <a:gdLst/>
              <a:ahLst/>
              <a:cxnLst/>
              <a:rect r="r" b="b" t="t" l="l"/>
              <a:pathLst>
                <a:path h="225778" w="616608">
                  <a:moveTo>
                    <a:pt x="0" y="0"/>
                  </a:moveTo>
                  <a:lnTo>
                    <a:pt x="616608" y="0"/>
                  </a:lnTo>
                  <a:lnTo>
                    <a:pt x="61660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660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113215" y="2648609"/>
            <a:ext cx="833603" cy="857250"/>
            <a:chOff x="0" y="0"/>
            <a:chExt cx="219550" cy="2257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946818" y="1791359"/>
            <a:ext cx="1507579" cy="857250"/>
            <a:chOff x="0" y="0"/>
            <a:chExt cx="397058" cy="2257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454397" y="7224552"/>
            <a:ext cx="833603" cy="857250"/>
            <a:chOff x="0" y="0"/>
            <a:chExt cx="219550" cy="2257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373292" y="-554932"/>
            <a:ext cx="11410244" cy="114517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113215" y="4575944"/>
            <a:ext cx="2341182" cy="857250"/>
            <a:chOff x="0" y="0"/>
            <a:chExt cx="616608" cy="2257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6608" cy="225778"/>
            </a:xfrm>
            <a:custGeom>
              <a:avLst/>
              <a:gdLst/>
              <a:ahLst/>
              <a:cxnLst/>
              <a:rect r="r" b="b" t="t" l="l"/>
              <a:pathLst>
                <a:path h="225778" w="616608">
                  <a:moveTo>
                    <a:pt x="0" y="0"/>
                  </a:moveTo>
                  <a:lnTo>
                    <a:pt x="616608" y="0"/>
                  </a:lnTo>
                  <a:lnTo>
                    <a:pt x="61660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660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113215" y="3718694"/>
            <a:ext cx="833603" cy="857250"/>
            <a:chOff x="0" y="0"/>
            <a:chExt cx="219550" cy="2257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946818" y="857250"/>
            <a:ext cx="1507579" cy="857250"/>
            <a:chOff x="0" y="0"/>
            <a:chExt cx="397058" cy="22577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454397" y="6290444"/>
            <a:ext cx="833603" cy="857250"/>
            <a:chOff x="0" y="0"/>
            <a:chExt cx="219550" cy="2257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346318" y="-305370"/>
            <a:ext cx="11128038" cy="108976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346327" y="-305503"/>
            <a:ext cx="11128148" cy="10898004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368297" y="4345373"/>
            <a:ext cx="3086100" cy="857250"/>
            <a:chOff x="0" y="0"/>
            <a:chExt cx="812800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225778"/>
            </a:xfrm>
            <a:custGeom>
              <a:avLst/>
              <a:gdLst/>
              <a:ahLst/>
              <a:cxnLst/>
              <a:rect r="r" b="b" t="t" l="l"/>
              <a:pathLst>
                <a:path h="22577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780421" y="3488123"/>
            <a:ext cx="1507579" cy="857250"/>
            <a:chOff x="0" y="0"/>
            <a:chExt cx="397058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454397" y="868748"/>
            <a:ext cx="833603" cy="857250"/>
            <a:chOff x="0" y="0"/>
            <a:chExt cx="219550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620795" y="6466169"/>
            <a:ext cx="833603" cy="857250"/>
            <a:chOff x="0" y="0"/>
            <a:chExt cx="219550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93529" y="-379652"/>
            <a:ext cx="11984410" cy="11046303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403768" y="2583248"/>
            <a:ext cx="833603" cy="857250"/>
            <a:chOff x="0" y="0"/>
            <a:chExt cx="219550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237371" y="1725998"/>
            <a:ext cx="3086100" cy="857250"/>
            <a:chOff x="0" y="0"/>
            <a:chExt cx="812800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225778"/>
            </a:xfrm>
            <a:custGeom>
              <a:avLst/>
              <a:gdLst/>
              <a:ahLst/>
              <a:cxnLst/>
              <a:rect r="r" b="b" t="t" l="l"/>
              <a:pathLst>
                <a:path h="22577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780421" y="6201765"/>
            <a:ext cx="1507579" cy="857250"/>
            <a:chOff x="0" y="0"/>
            <a:chExt cx="397058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780421" y="4487265"/>
            <a:ext cx="1507579" cy="857250"/>
            <a:chOff x="0" y="0"/>
            <a:chExt cx="397058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677865" y="-596482"/>
            <a:ext cx="15108050" cy="11569699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946818" y="5370984"/>
            <a:ext cx="833603" cy="857250"/>
            <a:chOff x="0" y="0"/>
            <a:chExt cx="219550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3694321" y="5370984"/>
            <a:ext cx="3086100" cy="857250"/>
            <a:chOff x="0" y="0"/>
            <a:chExt cx="812800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225778"/>
            </a:xfrm>
            <a:custGeom>
              <a:avLst/>
              <a:gdLst/>
              <a:ahLst/>
              <a:cxnLst/>
              <a:rect r="r" b="b" t="t" l="l"/>
              <a:pathLst>
                <a:path h="22577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780421" y="6201765"/>
            <a:ext cx="1507579" cy="857250"/>
            <a:chOff x="0" y="0"/>
            <a:chExt cx="397058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780421" y="4487265"/>
            <a:ext cx="1507579" cy="857250"/>
            <a:chOff x="0" y="0"/>
            <a:chExt cx="397058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89888" y="-285616"/>
            <a:ext cx="9750913" cy="10858231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113215" y="5510052"/>
            <a:ext cx="2341182" cy="857250"/>
            <a:chOff x="0" y="0"/>
            <a:chExt cx="616608" cy="2257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6608" cy="225778"/>
            </a:xfrm>
            <a:custGeom>
              <a:avLst/>
              <a:gdLst/>
              <a:ahLst/>
              <a:cxnLst/>
              <a:rect r="r" b="b" t="t" l="l"/>
              <a:pathLst>
                <a:path h="225778" w="616608">
                  <a:moveTo>
                    <a:pt x="0" y="0"/>
                  </a:moveTo>
                  <a:lnTo>
                    <a:pt x="616608" y="0"/>
                  </a:lnTo>
                  <a:lnTo>
                    <a:pt x="61660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61660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3605636" y="1684941"/>
            <a:ext cx="1507579" cy="857250"/>
            <a:chOff x="0" y="0"/>
            <a:chExt cx="397058" cy="2257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772034" y="4652802"/>
            <a:ext cx="833603" cy="857250"/>
            <a:chOff x="0" y="0"/>
            <a:chExt cx="219550" cy="22577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113215" y="2542191"/>
            <a:ext cx="1507579" cy="857250"/>
            <a:chOff x="0" y="0"/>
            <a:chExt cx="397058" cy="2257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8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419818" y="9015971"/>
            <a:ext cx="4451381" cy="893229"/>
          </a:xfrm>
          <a:custGeom>
            <a:avLst/>
            <a:gdLst/>
            <a:ahLst/>
            <a:cxnLst/>
            <a:rect r="r" b="b" t="t" l="l"/>
            <a:pathLst>
              <a:path h="893229" w="4451381">
                <a:moveTo>
                  <a:pt x="0" y="0"/>
                </a:moveTo>
                <a:lnTo>
                  <a:pt x="4451381" y="0"/>
                </a:lnTo>
                <a:lnTo>
                  <a:pt x="4451381" y="893228"/>
                </a:lnTo>
                <a:lnTo>
                  <a:pt x="0" y="893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368297" y="5716976"/>
            <a:ext cx="3086100" cy="857250"/>
            <a:chOff x="0" y="0"/>
            <a:chExt cx="812800" cy="22577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225778"/>
            </a:xfrm>
            <a:custGeom>
              <a:avLst/>
              <a:gdLst/>
              <a:ahLst/>
              <a:cxnLst/>
              <a:rect r="r" b="b" t="t" l="l"/>
              <a:pathLst>
                <a:path h="22577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AD170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780421" y="6574226"/>
            <a:ext cx="1507579" cy="857250"/>
            <a:chOff x="0" y="0"/>
            <a:chExt cx="397058" cy="22577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7058" cy="225778"/>
            </a:xfrm>
            <a:custGeom>
              <a:avLst/>
              <a:gdLst/>
              <a:ahLst/>
              <a:cxnLst/>
              <a:rect r="r" b="b" t="t" l="l"/>
              <a:pathLst>
                <a:path h="225778" w="397058">
                  <a:moveTo>
                    <a:pt x="0" y="0"/>
                  </a:moveTo>
                  <a:lnTo>
                    <a:pt x="397058" y="0"/>
                  </a:lnTo>
                  <a:lnTo>
                    <a:pt x="397058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7A1C5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97058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454397" y="4002476"/>
            <a:ext cx="833603" cy="857250"/>
            <a:chOff x="0" y="0"/>
            <a:chExt cx="219550" cy="2257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19550" cy="225778"/>
            </a:xfrm>
            <a:custGeom>
              <a:avLst/>
              <a:gdLst/>
              <a:ahLst/>
              <a:cxnLst/>
              <a:rect r="r" b="b" t="t" l="l"/>
              <a:pathLst>
                <a:path h="225778" w="219550">
                  <a:moveTo>
                    <a:pt x="0" y="0"/>
                  </a:moveTo>
                  <a:lnTo>
                    <a:pt x="219550" y="0"/>
                  </a:lnTo>
                  <a:lnTo>
                    <a:pt x="219550" y="225778"/>
                  </a:lnTo>
                  <a:lnTo>
                    <a:pt x="0" y="225778"/>
                  </a:lnTo>
                  <a:close/>
                </a:path>
              </a:pathLst>
            </a:custGeom>
            <a:solidFill>
              <a:srgbClr val="EED3FE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19550" cy="263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782383" y="-943796"/>
            <a:ext cx="13680323" cy="11335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DC3DED73A61488F12669CFC4D9FBB" ma:contentTypeVersion="14" ma:contentTypeDescription="Create a new document." ma:contentTypeScope="" ma:versionID="26efb7095a2b2381f0ba8a47cb46f7bd">
  <xsd:schema xmlns:xsd="http://www.w3.org/2001/XMLSchema" xmlns:xs="http://www.w3.org/2001/XMLSchema" xmlns:p="http://schemas.microsoft.com/office/2006/metadata/properties" xmlns:ns2="5ba58354-2cb1-4ab2-9d79-5b23f0458098" xmlns:ns3="6e765a61-677c-4718-9585-a31c35b81579" targetNamespace="http://schemas.microsoft.com/office/2006/metadata/properties" ma:root="true" ma:fieldsID="f502c3fb56f9988f5cf24c70027b743f" ns2:_="" ns3:_="">
    <xsd:import namespace="5ba58354-2cb1-4ab2-9d79-5b23f0458098"/>
    <xsd:import namespace="6e765a61-677c-4718-9585-a31c35b815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58354-2cb1-4ab2-9d79-5b23f0458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9be550f-ac6a-4320-b739-98c2d0e22b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65a61-677c-4718-9585-a31c35b8157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8006238-8091-49ef-b797-1314254cf83d}" ma:internalName="TaxCatchAll" ma:showField="CatchAllData" ma:web="6e765a61-677c-4718-9585-a31c35b815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765a61-677c-4718-9585-a31c35b81579" xsi:nil="true"/>
    <lcf76f155ced4ddcb4097134ff3c332f xmlns="5ba58354-2cb1-4ab2-9d79-5b23f04580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6D4F0D-5AFB-4500-A4C8-35A1B00210A3}"/>
</file>

<file path=customXml/itemProps2.xml><?xml version="1.0" encoding="utf-8"?>
<ds:datastoreItem xmlns:ds="http://schemas.openxmlformats.org/officeDocument/2006/customXml" ds:itemID="{677FEBCB-3D88-4E3B-94D5-A50DD4805137}"/>
</file>

<file path=customXml/itemProps3.xml><?xml version="1.0" encoding="utf-8"?>
<ds:datastoreItem xmlns:ds="http://schemas.openxmlformats.org/officeDocument/2006/customXml" ds:itemID="{032253E5-0E42-4AA0-B589-E532FA8FD9E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SCAM Spotting Quiz</dc:title>
  <cp:revision>1</cp:revision>
  <dcterms:created xsi:type="dcterms:W3CDTF">2006-08-16T00:00:00Z</dcterms:created>
  <dcterms:modified xsi:type="dcterms:W3CDTF">2011-08-01T06:04:30Z</dcterms:modified>
  <dc:identifier>DAGe1ph5w2I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0x01010085FDC3DED73A61488F12669CFC4D9FBB</vt:lpwstr>
  </property>
</Properties>
</file>